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9" r:id="rId4"/>
    <p:sldId id="270" r:id="rId5"/>
    <p:sldId id="257" r:id="rId6"/>
    <p:sldId id="271" r:id="rId7"/>
    <p:sldId id="258" r:id="rId8"/>
    <p:sldId id="272" r:id="rId9"/>
    <p:sldId id="259" r:id="rId10"/>
    <p:sldId id="273" r:id="rId11"/>
    <p:sldId id="274" r:id="rId12"/>
    <p:sldId id="260" r:id="rId13"/>
    <p:sldId id="263" r:id="rId14"/>
    <p:sldId id="265" r:id="rId15"/>
    <p:sldId id="264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452F-62B6-4D48-AFE9-551220FA8046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7772400" cy="1470025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¯^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vMZg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667000"/>
            <a:ext cx="6400800" cy="27432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endParaRPr lang="en-US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MwYZ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K¬vm</a:t>
            </a:r>
            <a:endParaRPr lang="en-US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Dc¯’vcbvq</a:t>
            </a:r>
            <a:endParaRPr lang="en-US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gvnv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¤§`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AvwZKzi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ingvb</a:t>
            </a:r>
            <a:endParaRPr lang="en-US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MwYZ</a:t>
            </a:r>
            <a:endParaRPr lang="en-US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sin2x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A¼b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5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2743201"/>
            <a:ext cx="6629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‡¯‹j :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eivei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2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evû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y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eivei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evû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0.1</a:t>
            </a:r>
            <a:endParaRPr lang="en-US" sz="32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sin3x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A¼b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0" y="3105835"/>
            <a:ext cx="5638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‡¯‹j :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eivei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3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evû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y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eivei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evû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0.1</a:t>
            </a:r>
            <a:endParaRPr lang="en-US" sz="32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133601" y="1828800"/>
          <a:ext cx="4876800" cy="3124200"/>
        </p:xfrm>
        <a:graphic>
          <a:graphicData uri="http://schemas.openxmlformats.org/presentationml/2006/ole">
            <p:oleObj spid="_x0000_s5122" name="Equation" r:id="rId3" imgW="1955520" imgH="139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524000" y="2133600"/>
          <a:ext cx="6019799" cy="3455988"/>
        </p:xfrm>
        <a:graphic>
          <a:graphicData uri="http://schemas.openxmlformats.org/presentationml/2006/ole">
            <p:oleObj spid="_x0000_s18434" name="Equation" r:id="rId3" imgW="2311200" imgH="1854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676400" y="1600200"/>
          <a:ext cx="5708423" cy="3670300"/>
        </p:xfrm>
        <a:graphic>
          <a:graphicData uri="http://schemas.openxmlformats.org/presentationml/2006/ole">
            <p:oleObj spid="_x0000_s21506" name="Equation" r:id="rId3" imgW="3340080" imgH="1879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085975" y="1371600"/>
          <a:ext cx="5732463" cy="3886200"/>
        </p:xfrm>
        <a:graphic>
          <a:graphicData uri="http://schemas.openxmlformats.org/presentationml/2006/ole">
            <p:oleObj spid="_x0000_s23554" name="Equation" r:id="rId3" imgW="3784320" imgH="2565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Abykxjbx-7.2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(24,25)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Abykxjbx-7.2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(3,16,17,20,30)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0400" y="2996625"/>
            <a:ext cx="1981200" cy="58477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‡jKPvi-4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i="1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sz="3600" i="1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sz="3600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i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3600" i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i="1" dirty="0" err="1" smtClean="0">
                <a:latin typeface="SutonnyMJ" pitchFamily="2" charset="0"/>
                <a:cs typeface="SutonnyMJ" pitchFamily="2" charset="0"/>
              </a:rPr>
              <a:t>hŠwMK</a:t>
            </a:r>
            <a:r>
              <a:rPr lang="en-US" sz="3600" i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i="1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sz="3600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i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A¼b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wfbœ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wfbœ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=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†_‡K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K‡qKwU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|GB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gvbMy‡jv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‡¤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œi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Q‡K 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</a:t>
            </a: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‡¯‹j :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evû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y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evû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0.1</a:t>
            </a: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597" y="3886200"/>
          <a:ext cx="8915407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4"/>
                <a:gridCol w="685799"/>
                <a:gridCol w="609600"/>
                <a:gridCol w="624840"/>
                <a:gridCol w="594361"/>
                <a:gridCol w="594361"/>
                <a:gridCol w="646044"/>
                <a:gridCol w="435993"/>
                <a:gridCol w="533400"/>
                <a:gridCol w="533400"/>
                <a:gridCol w="609600"/>
                <a:gridCol w="609600"/>
                <a:gridCol w="609600"/>
                <a:gridCol w="685799"/>
                <a:gridCol w="685806"/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-180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-150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-120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A¼b </a:t>
            </a:r>
            <a:endParaRPr lang="en-US" dirty="0"/>
          </a:p>
        </p:txBody>
      </p:sp>
      <p:pic>
        <p:nvPicPr>
          <p:cNvPr id="2051" name="Picture 3" descr="G:\Graph\graph_sine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81200"/>
            <a:ext cx="81534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A¼b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Q‡Ki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MÖvdKvM‡R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vcb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cwÝ‡ji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mvnvh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latin typeface="SutonnyMJ" pitchFamily="2" charset="0"/>
                <a:cs typeface="SutonnyMJ" pitchFamily="2" charset="0"/>
              </a:rPr>
            </a:b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wÎ‡KvYwgwZ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y =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A¼b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pic>
        <p:nvPicPr>
          <p:cNvPr id="6" name="Picture 4" descr="G:\Graph\Cosine_graph_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3352800"/>
            <a:ext cx="8458200" cy="3200400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76400"/>
          <a:ext cx="853439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685800"/>
                <a:gridCol w="685800"/>
                <a:gridCol w="609600"/>
                <a:gridCol w="609600"/>
                <a:gridCol w="662610"/>
                <a:gridCol w="708990"/>
                <a:gridCol w="457197"/>
                <a:gridCol w="609600"/>
                <a:gridCol w="609600"/>
                <a:gridCol w="533403"/>
                <a:gridCol w="609600"/>
                <a:gridCol w="609600"/>
                <a:gridCol w="685797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-180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-150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-120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A¼b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wfbœ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wfbœ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=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†_‡K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K‡qKwU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|GB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gvbMy‡jv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‡¤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œi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Q‡K 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‡¯‹j :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evû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y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eivei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evû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0.1</a:t>
            </a: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Q‡Ki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MÖvdKvM‡R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vcb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cwÝ‡ji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mvnvh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tanx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A¼b </a:t>
            </a:r>
            <a:endParaRPr lang="en-US" dirty="0"/>
          </a:p>
        </p:txBody>
      </p:sp>
      <p:pic>
        <p:nvPicPr>
          <p:cNvPr id="4099" name="Picture 3" descr="G:\Graph\Tanx grap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3005930"/>
            <a:ext cx="6781800" cy="3090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483</Words>
  <Application>Microsoft Office PowerPoint</Application>
  <PresentationFormat>On-screen Show (4:3)</PresentationFormat>
  <Paragraphs>139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¯^vMZg </vt:lpstr>
      <vt:lpstr>wÎ‡KvYwgwZi m~Î </vt:lpstr>
      <vt:lpstr>cv‡Vi Kvw•LZ wkLb dj/D‡Ïk¨</vt:lpstr>
      <vt:lpstr>y = sinx Gi †jLwPÎ A¼b</vt:lpstr>
      <vt:lpstr>wÎ‡KvYwgwZ y = sinx Gi †jLwPÎ A¼b </vt:lpstr>
      <vt:lpstr>y = sinx Gi †jLwPÎ A¼b</vt:lpstr>
      <vt:lpstr> wÎ‡KvYwgwZ  y = cosx Gi †jLwPÎ A¼b   </vt:lpstr>
      <vt:lpstr> y = cosx Gi †jLwPÎ A¼b </vt:lpstr>
      <vt:lpstr>y = tanx Gi †jLwPÎ A¼b </vt:lpstr>
      <vt:lpstr>y = sin2x Gi †jLwPÎ A¼b</vt:lpstr>
      <vt:lpstr>y = sin3x Gi †jLwPÎ A¼b</vt:lpstr>
      <vt:lpstr>wÎ‡KvYwgwZi m~Î </vt:lpstr>
      <vt:lpstr>mshy³ †Kv‡Yi wÎ‡KvYwgwZK AbycvZ</vt:lpstr>
      <vt:lpstr>mshy³ †Kv‡Yi wÎ‡KvYwgwZK AbycvZ</vt:lpstr>
      <vt:lpstr>mshy³ †Kv‡Yi wÎ‡KvYwgwZK AbycvZ</vt:lpstr>
      <vt:lpstr>cvV g~j¨vqb</vt:lpstr>
      <vt:lpstr>evwoi KvR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wÎ‡KvYwgwZi m~Î</dc:title>
  <dc:creator>LAB</dc:creator>
  <cp:lastModifiedBy>HP PC</cp:lastModifiedBy>
  <cp:revision>95</cp:revision>
  <dcterms:created xsi:type="dcterms:W3CDTF">2015-08-21T02:59:40Z</dcterms:created>
  <dcterms:modified xsi:type="dcterms:W3CDTF">2016-08-09T03:39:43Z</dcterms:modified>
</cp:coreProperties>
</file>